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41"/>
  </p:notesMasterIdLst>
  <p:sldIdLst>
    <p:sldId id="256" r:id="rId2"/>
    <p:sldId id="257" r:id="rId3"/>
    <p:sldId id="260" r:id="rId4"/>
    <p:sldId id="258" r:id="rId5"/>
    <p:sldId id="283" r:id="rId6"/>
    <p:sldId id="284" r:id="rId7"/>
    <p:sldId id="285" r:id="rId8"/>
    <p:sldId id="294" r:id="rId9"/>
    <p:sldId id="288" r:id="rId10"/>
    <p:sldId id="290" r:id="rId11"/>
    <p:sldId id="291" r:id="rId12"/>
    <p:sldId id="286" r:id="rId13"/>
    <p:sldId id="287" r:id="rId14"/>
    <p:sldId id="281" r:id="rId15"/>
    <p:sldId id="282" r:id="rId16"/>
    <p:sldId id="289" r:id="rId17"/>
    <p:sldId id="292" r:id="rId18"/>
    <p:sldId id="293" r:id="rId19"/>
    <p:sldId id="266" r:id="rId20"/>
    <p:sldId id="277" r:id="rId21"/>
    <p:sldId id="259" r:id="rId22"/>
    <p:sldId id="261" r:id="rId23"/>
    <p:sldId id="262" r:id="rId24"/>
    <p:sldId id="265" r:id="rId25"/>
    <p:sldId id="278" r:id="rId26"/>
    <p:sldId id="279" r:id="rId27"/>
    <p:sldId id="280" r:id="rId28"/>
    <p:sldId id="263" r:id="rId29"/>
    <p:sldId id="264" r:id="rId30"/>
    <p:sldId id="267" r:id="rId31"/>
    <p:sldId id="268" r:id="rId32"/>
    <p:sldId id="269" r:id="rId33"/>
    <p:sldId id="270" r:id="rId34"/>
    <p:sldId id="271" r:id="rId35"/>
    <p:sldId id="272" r:id="rId36"/>
    <p:sldId id="273" r:id="rId37"/>
    <p:sldId id="274" r:id="rId38"/>
    <p:sldId id="275" r:id="rId39"/>
    <p:sldId id="27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9979D7-1D45-4F0D-9B2D-A971C5E0432B}" v="6" dt="2023-04-11T15:12:31.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57" d="100"/>
          <a:sy n="57" d="100"/>
        </p:scale>
        <p:origin x="64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custSel addSld modSld sldOrd">
      <pc:chgData name="Emily Crose" userId="5a1598ef78992c55" providerId="LiveId" clId="{ED9979D7-1D45-4F0D-9B2D-A971C5E0432B}" dt="2023-04-11T15:15:28.766" v="192" actId="26606"/>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ord">
        <pc:chgData name="Emily Crose" userId="5a1598ef78992c55" providerId="LiveId" clId="{ED9979D7-1D45-4F0D-9B2D-A971C5E0432B}" dt="2023-04-11T14:07:29.393" v="1"/>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B420E-56E4-4742-A17F-6E3FC81B4E3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D634944-DD19-430D-9999-26BBE39966B1}">
      <dgm:prSet/>
      <dgm:spPr/>
      <dgm:t>
        <a:bodyPr/>
        <a:lstStyle/>
        <a:p>
          <a:pPr>
            <a:defRPr b="1"/>
          </a:pPr>
          <a:r>
            <a:rPr lang="en-US"/>
            <a:t>What is compiling?</a:t>
          </a:r>
        </a:p>
      </dgm:t>
    </dgm:pt>
    <dgm:pt modelId="{AF3D65B5-314F-4AD3-BED6-7E752C87F3DA}" type="parTrans" cxnId="{3D26A1FC-7AA4-4D32-953C-404D8A101298}">
      <dgm:prSet/>
      <dgm:spPr/>
      <dgm:t>
        <a:bodyPr/>
        <a:lstStyle/>
        <a:p>
          <a:endParaRPr lang="en-US"/>
        </a:p>
      </dgm:t>
    </dgm:pt>
    <dgm:pt modelId="{C924D333-5189-4DD0-8A17-224DEB1D3154}" type="sibTrans" cxnId="{3D26A1FC-7AA4-4D32-953C-404D8A101298}">
      <dgm:prSet/>
      <dgm:spPr/>
      <dgm:t>
        <a:bodyPr/>
        <a:lstStyle/>
        <a:p>
          <a:endParaRPr lang="en-US"/>
        </a:p>
      </dgm:t>
    </dgm:pt>
    <dgm:pt modelId="{E39F66B7-FF01-4320-B705-35915FBB3EC9}">
      <dgm:prSet/>
      <dgm:spPr/>
      <dgm:t>
        <a:bodyPr/>
        <a:lstStyle/>
        <a:p>
          <a:pPr>
            <a:defRPr b="1"/>
          </a:pPr>
          <a:r>
            <a:rPr lang="en-US"/>
            <a:t>A set of instructions that has been compiled becomes an executable ‘binary’</a:t>
          </a:r>
        </a:p>
      </dgm:t>
    </dgm:pt>
    <dgm:pt modelId="{BA3316BF-E7DF-4289-85DB-E2772DCE7BB7}" type="parTrans" cxnId="{2B1244BC-B426-4D75-B848-CB68AC6B9490}">
      <dgm:prSet/>
      <dgm:spPr/>
      <dgm:t>
        <a:bodyPr/>
        <a:lstStyle/>
        <a:p>
          <a:endParaRPr lang="en-US"/>
        </a:p>
      </dgm:t>
    </dgm:pt>
    <dgm:pt modelId="{CAAF5DBC-DD21-40E0-A4E3-2F44DAA7A3A1}" type="sibTrans" cxnId="{2B1244BC-B426-4D75-B848-CB68AC6B9490}">
      <dgm:prSet/>
      <dgm:spPr/>
      <dgm:t>
        <a:bodyPr/>
        <a:lstStyle/>
        <a:p>
          <a:endParaRPr lang="en-US"/>
        </a:p>
      </dgm:t>
    </dgm:pt>
    <dgm:pt modelId="{8644F694-7AE2-4806-8917-0D040B708698}">
      <dgm:prSet/>
      <dgm:spPr/>
      <dgm:t>
        <a:bodyPr/>
        <a:lstStyle/>
        <a:p>
          <a:r>
            <a:rPr lang="en-US"/>
            <a:t>We may just call this an ‘executable’</a:t>
          </a:r>
        </a:p>
      </dgm:t>
    </dgm:pt>
    <dgm:pt modelId="{BC2C0C87-87EA-48F4-992A-ED84C2FA0CA5}" type="parTrans" cxnId="{299CAA9B-4EA3-47C6-9DA0-83BE6B811A93}">
      <dgm:prSet/>
      <dgm:spPr/>
      <dgm:t>
        <a:bodyPr/>
        <a:lstStyle/>
        <a:p>
          <a:endParaRPr lang="en-US"/>
        </a:p>
      </dgm:t>
    </dgm:pt>
    <dgm:pt modelId="{D8D01865-407A-45FD-9762-A6AE8E087A2C}" type="sibTrans" cxnId="{299CAA9B-4EA3-47C6-9DA0-83BE6B811A93}">
      <dgm:prSet/>
      <dgm:spPr/>
      <dgm:t>
        <a:bodyPr/>
        <a:lstStyle/>
        <a:p>
          <a:endParaRPr lang="en-US"/>
        </a:p>
      </dgm:t>
    </dgm:pt>
    <dgm:pt modelId="{C5C67E73-2AFA-451F-B956-9771DA611550}">
      <dgm:prSet/>
      <dgm:spPr/>
      <dgm:t>
        <a:bodyPr/>
        <a:lstStyle/>
        <a:p>
          <a:pPr>
            <a:defRPr b="1"/>
          </a:pPr>
          <a:r>
            <a:rPr lang="en-US"/>
            <a:t>Scripts do not compile!</a:t>
          </a:r>
        </a:p>
      </dgm:t>
    </dgm:pt>
    <dgm:pt modelId="{92150597-F27D-4FC9-BE39-FBEE13C98410}" type="parTrans" cxnId="{0985C05E-AEC0-4B00-ADB9-A7BC19ECF779}">
      <dgm:prSet/>
      <dgm:spPr/>
      <dgm:t>
        <a:bodyPr/>
        <a:lstStyle/>
        <a:p>
          <a:endParaRPr lang="en-US"/>
        </a:p>
      </dgm:t>
    </dgm:pt>
    <dgm:pt modelId="{D12A10DF-75D3-4B82-8472-6803E1F38DD6}" type="sibTrans" cxnId="{0985C05E-AEC0-4B00-ADB9-A7BC19ECF779}">
      <dgm:prSet/>
      <dgm:spPr/>
      <dgm:t>
        <a:bodyPr/>
        <a:lstStyle/>
        <a:p>
          <a:endParaRPr lang="en-US"/>
        </a:p>
      </dgm:t>
    </dgm:pt>
    <dgm:pt modelId="{B6BB349F-DAEB-41BA-B39D-1841E6041E6F}" type="pres">
      <dgm:prSet presAssocID="{9CDB420E-56E4-4742-A17F-6E3FC81B4E3C}" presName="root" presStyleCnt="0">
        <dgm:presLayoutVars>
          <dgm:dir/>
          <dgm:resizeHandles val="exact"/>
        </dgm:presLayoutVars>
      </dgm:prSet>
      <dgm:spPr/>
    </dgm:pt>
    <dgm:pt modelId="{FD9A5C84-670E-4DF3-9219-7E65669A3C82}" type="pres">
      <dgm:prSet presAssocID="{6D634944-DD19-430D-9999-26BBE39966B1}" presName="compNode" presStyleCnt="0"/>
      <dgm:spPr/>
    </dgm:pt>
    <dgm:pt modelId="{84CD2C09-85E3-4401-A890-B31B02438785}" type="pres">
      <dgm:prSet presAssocID="{6D634944-DD19-430D-9999-26BBE3996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49AA7FB-8EE8-431D-ACB0-6BB1239C128A}" type="pres">
      <dgm:prSet presAssocID="{6D634944-DD19-430D-9999-26BBE39966B1}" presName="iconSpace" presStyleCnt="0"/>
      <dgm:spPr/>
    </dgm:pt>
    <dgm:pt modelId="{505421C4-AB16-4861-8408-DE6B59D9CF26}" type="pres">
      <dgm:prSet presAssocID="{6D634944-DD19-430D-9999-26BBE39966B1}" presName="parTx" presStyleLbl="revTx" presStyleIdx="0" presStyleCnt="6">
        <dgm:presLayoutVars>
          <dgm:chMax val="0"/>
          <dgm:chPref val="0"/>
        </dgm:presLayoutVars>
      </dgm:prSet>
      <dgm:spPr/>
    </dgm:pt>
    <dgm:pt modelId="{F177BA9C-7AB6-4F59-AAA5-12219996E5FF}" type="pres">
      <dgm:prSet presAssocID="{6D634944-DD19-430D-9999-26BBE39966B1}" presName="txSpace" presStyleCnt="0"/>
      <dgm:spPr/>
    </dgm:pt>
    <dgm:pt modelId="{2DAB3544-39D8-47A4-A500-56BE083910C6}" type="pres">
      <dgm:prSet presAssocID="{6D634944-DD19-430D-9999-26BBE39966B1}" presName="desTx" presStyleLbl="revTx" presStyleIdx="1" presStyleCnt="6">
        <dgm:presLayoutVars/>
      </dgm:prSet>
      <dgm:spPr/>
    </dgm:pt>
    <dgm:pt modelId="{45D12515-ECBF-4C78-9D81-42D9F80D8501}" type="pres">
      <dgm:prSet presAssocID="{C924D333-5189-4DD0-8A17-224DEB1D3154}" presName="sibTrans" presStyleCnt="0"/>
      <dgm:spPr/>
    </dgm:pt>
    <dgm:pt modelId="{03AB0C14-4D3A-42C2-B5CC-447FCC027CB2}" type="pres">
      <dgm:prSet presAssocID="{E39F66B7-FF01-4320-B705-35915FBB3EC9}" presName="compNode" presStyleCnt="0"/>
      <dgm:spPr/>
    </dgm:pt>
    <dgm:pt modelId="{09BC8425-E0DB-4D9A-8656-404CC8B27A68}" type="pres">
      <dgm:prSet presAssocID="{E39F66B7-FF01-4320-B705-35915FBB3E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3D7DD225-C961-440D-AAA5-48A18129A62B}" type="pres">
      <dgm:prSet presAssocID="{E39F66B7-FF01-4320-B705-35915FBB3EC9}" presName="iconSpace" presStyleCnt="0"/>
      <dgm:spPr/>
    </dgm:pt>
    <dgm:pt modelId="{023DCDB9-7C7A-40E0-A918-D08E0B76A3A2}" type="pres">
      <dgm:prSet presAssocID="{E39F66B7-FF01-4320-B705-35915FBB3EC9}" presName="parTx" presStyleLbl="revTx" presStyleIdx="2" presStyleCnt="6">
        <dgm:presLayoutVars>
          <dgm:chMax val="0"/>
          <dgm:chPref val="0"/>
        </dgm:presLayoutVars>
      </dgm:prSet>
      <dgm:spPr/>
    </dgm:pt>
    <dgm:pt modelId="{84B8F322-E211-4035-9942-F5D6D07CC0EB}" type="pres">
      <dgm:prSet presAssocID="{E39F66B7-FF01-4320-B705-35915FBB3EC9}" presName="txSpace" presStyleCnt="0"/>
      <dgm:spPr/>
    </dgm:pt>
    <dgm:pt modelId="{B95075DF-2E76-4CB6-AFA1-D6FF9372F10E}" type="pres">
      <dgm:prSet presAssocID="{E39F66B7-FF01-4320-B705-35915FBB3EC9}" presName="desTx" presStyleLbl="revTx" presStyleIdx="3" presStyleCnt="6">
        <dgm:presLayoutVars/>
      </dgm:prSet>
      <dgm:spPr/>
    </dgm:pt>
    <dgm:pt modelId="{8AA9C3BD-8B80-43CE-B255-3C9C2A218148}" type="pres">
      <dgm:prSet presAssocID="{CAAF5DBC-DD21-40E0-A4E3-2F44DAA7A3A1}" presName="sibTrans" presStyleCnt="0"/>
      <dgm:spPr/>
    </dgm:pt>
    <dgm:pt modelId="{C1469A32-D6AF-4B23-BB60-CEB355DCA579}" type="pres">
      <dgm:prSet presAssocID="{C5C67E73-2AFA-451F-B956-9771DA611550}" presName="compNode" presStyleCnt="0"/>
      <dgm:spPr/>
    </dgm:pt>
    <dgm:pt modelId="{9AB57270-A24F-4DF6-800A-2FC454FE3B95}" type="pres">
      <dgm:prSet presAssocID="{C5C67E73-2AFA-451F-B956-9771DA6115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FCBB94B-55A2-4940-94B0-4D1B7E39076F}" type="pres">
      <dgm:prSet presAssocID="{C5C67E73-2AFA-451F-B956-9771DA611550}" presName="iconSpace" presStyleCnt="0"/>
      <dgm:spPr/>
    </dgm:pt>
    <dgm:pt modelId="{F2812051-3202-49D0-824C-876EA2D96E50}" type="pres">
      <dgm:prSet presAssocID="{C5C67E73-2AFA-451F-B956-9771DA611550}" presName="parTx" presStyleLbl="revTx" presStyleIdx="4" presStyleCnt="6">
        <dgm:presLayoutVars>
          <dgm:chMax val="0"/>
          <dgm:chPref val="0"/>
        </dgm:presLayoutVars>
      </dgm:prSet>
      <dgm:spPr/>
    </dgm:pt>
    <dgm:pt modelId="{EE5A9645-6804-40E6-9FCA-34D79A78A0B8}" type="pres">
      <dgm:prSet presAssocID="{C5C67E73-2AFA-451F-B956-9771DA611550}" presName="txSpace" presStyleCnt="0"/>
      <dgm:spPr/>
    </dgm:pt>
    <dgm:pt modelId="{C2584B7F-7DCE-4F64-9587-3F0BA1E6805D}" type="pres">
      <dgm:prSet presAssocID="{C5C67E73-2AFA-451F-B956-9771DA611550}" presName="desTx" presStyleLbl="revTx" presStyleIdx="5" presStyleCnt="6">
        <dgm:presLayoutVars/>
      </dgm:prSet>
      <dgm:spPr/>
    </dgm:pt>
  </dgm:ptLst>
  <dgm:cxnLst>
    <dgm:cxn modelId="{40EBE729-20FE-473A-BA2F-57B2379437AF}" type="presOf" srcId="{9CDB420E-56E4-4742-A17F-6E3FC81B4E3C}" destId="{B6BB349F-DAEB-41BA-B39D-1841E6041E6F}" srcOrd="0" destOrd="0" presId="urn:microsoft.com/office/officeart/2018/2/layout/IconLabelDescriptionList"/>
    <dgm:cxn modelId="{0985C05E-AEC0-4B00-ADB9-A7BC19ECF779}" srcId="{9CDB420E-56E4-4742-A17F-6E3FC81B4E3C}" destId="{C5C67E73-2AFA-451F-B956-9771DA611550}" srcOrd="2" destOrd="0" parTransId="{92150597-F27D-4FC9-BE39-FBEE13C98410}" sibTransId="{D12A10DF-75D3-4B82-8472-6803E1F38DD6}"/>
    <dgm:cxn modelId="{C4843245-1D74-4BC9-B0A6-B0D3EF12E179}" type="presOf" srcId="{6D634944-DD19-430D-9999-26BBE39966B1}" destId="{505421C4-AB16-4861-8408-DE6B59D9CF26}" srcOrd="0" destOrd="0" presId="urn:microsoft.com/office/officeart/2018/2/layout/IconLabelDescriptionList"/>
    <dgm:cxn modelId="{7136B982-6CF8-4EEB-9A00-F0E5135279E4}" type="presOf" srcId="{C5C67E73-2AFA-451F-B956-9771DA611550}" destId="{F2812051-3202-49D0-824C-876EA2D96E50}" srcOrd="0" destOrd="0" presId="urn:microsoft.com/office/officeart/2018/2/layout/IconLabelDescriptionList"/>
    <dgm:cxn modelId="{299CAA9B-4EA3-47C6-9DA0-83BE6B811A93}" srcId="{E39F66B7-FF01-4320-B705-35915FBB3EC9}" destId="{8644F694-7AE2-4806-8917-0D040B708698}" srcOrd="0" destOrd="0" parTransId="{BC2C0C87-87EA-48F4-992A-ED84C2FA0CA5}" sibTransId="{D8D01865-407A-45FD-9762-A6AE8E087A2C}"/>
    <dgm:cxn modelId="{6BEDC1B8-9910-4E68-8499-DAA423205962}" type="presOf" srcId="{8644F694-7AE2-4806-8917-0D040B708698}" destId="{B95075DF-2E76-4CB6-AFA1-D6FF9372F10E}" srcOrd="0" destOrd="0" presId="urn:microsoft.com/office/officeart/2018/2/layout/IconLabelDescriptionList"/>
    <dgm:cxn modelId="{2B1244BC-B426-4D75-B848-CB68AC6B9490}" srcId="{9CDB420E-56E4-4742-A17F-6E3FC81B4E3C}" destId="{E39F66B7-FF01-4320-B705-35915FBB3EC9}" srcOrd="1" destOrd="0" parTransId="{BA3316BF-E7DF-4289-85DB-E2772DCE7BB7}" sibTransId="{CAAF5DBC-DD21-40E0-A4E3-2F44DAA7A3A1}"/>
    <dgm:cxn modelId="{2E6F98FB-F157-44E1-AC37-AF7C1B77CBD2}" type="presOf" srcId="{E39F66B7-FF01-4320-B705-35915FBB3EC9}" destId="{023DCDB9-7C7A-40E0-A918-D08E0B76A3A2}" srcOrd="0" destOrd="0" presId="urn:microsoft.com/office/officeart/2018/2/layout/IconLabelDescriptionList"/>
    <dgm:cxn modelId="{3D26A1FC-7AA4-4D32-953C-404D8A101298}" srcId="{9CDB420E-56E4-4742-A17F-6E3FC81B4E3C}" destId="{6D634944-DD19-430D-9999-26BBE39966B1}" srcOrd="0" destOrd="0" parTransId="{AF3D65B5-314F-4AD3-BED6-7E752C87F3DA}" sibTransId="{C924D333-5189-4DD0-8A17-224DEB1D3154}"/>
    <dgm:cxn modelId="{A5251FFE-F972-40FC-8331-C3A4A5C18FCD}" type="presParOf" srcId="{B6BB349F-DAEB-41BA-B39D-1841E6041E6F}" destId="{FD9A5C84-670E-4DF3-9219-7E65669A3C82}" srcOrd="0" destOrd="0" presId="urn:microsoft.com/office/officeart/2018/2/layout/IconLabelDescriptionList"/>
    <dgm:cxn modelId="{77B04D28-5F3D-4ACF-93EF-9809205F81D9}" type="presParOf" srcId="{FD9A5C84-670E-4DF3-9219-7E65669A3C82}" destId="{84CD2C09-85E3-4401-A890-B31B02438785}" srcOrd="0" destOrd="0" presId="urn:microsoft.com/office/officeart/2018/2/layout/IconLabelDescriptionList"/>
    <dgm:cxn modelId="{518DD398-E70F-4F1D-9783-FE8DF7C67186}" type="presParOf" srcId="{FD9A5C84-670E-4DF3-9219-7E65669A3C82}" destId="{649AA7FB-8EE8-431D-ACB0-6BB1239C128A}" srcOrd="1" destOrd="0" presId="urn:microsoft.com/office/officeart/2018/2/layout/IconLabelDescriptionList"/>
    <dgm:cxn modelId="{00270A65-E10F-404C-B0ED-1EF4F2BA38EB}" type="presParOf" srcId="{FD9A5C84-670E-4DF3-9219-7E65669A3C82}" destId="{505421C4-AB16-4861-8408-DE6B59D9CF26}" srcOrd="2" destOrd="0" presId="urn:microsoft.com/office/officeart/2018/2/layout/IconLabelDescriptionList"/>
    <dgm:cxn modelId="{E12C5A78-C820-477B-BBE5-C9FF78E79163}" type="presParOf" srcId="{FD9A5C84-670E-4DF3-9219-7E65669A3C82}" destId="{F177BA9C-7AB6-4F59-AAA5-12219996E5FF}" srcOrd="3" destOrd="0" presId="urn:microsoft.com/office/officeart/2018/2/layout/IconLabelDescriptionList"/>
    <dgm:cxn modelId="{5FFC94AC-E2F0-46EA-B78F-F85D442FA481}" type="presParOf" srcId="{FD9A5C84-670E-4DF3-9219-7E65669A3C82}" destId="{2DAB3544-39D8-47A4-A500-56BE083910C6}" srcOrd="4" destOrd="0" presId="urn:microsoft.com/office/officeart/2018/2/layout/IconLabelDescriptionList"/>
    <dgm:cxn modelId="{67BD7544-BFBD-4DEA-9CB8-5AFEDCA0AF3D}" type="presParOf" srcId="{B6BB349F-DAEB-41BA-B39D-1841E6041E6F}" destId="{45D12515-ECBF-4C78-9D81-42D9F80D8501}" srcOrd="1" destOrd="0" presId="urn:microsoft.com/office/officeart/2018/2/layout/IconLabelDescriptionList"/>
    <dgm:cxn modelId="{3A1BF3FF-4A92-4710-9720-CF13A594D6DA}" type="presParOf" srcId="{B6BB349F-DAEB-41BA-B39D-1841E6041E6F}" destId="{03AB0C14-4D3A-42C2-B5CC-447FCC027CB2}" srcOrd="2" destOrd="0" presId="urn:microsoft.com/office/officeart/2018/2/layout/IconLabelDescriptionList"/>
    <dgm:cxn modelId="{9533676A-190C-4065-99A7-674BC8B47275}" type="presParOf" srcId="{03AB0C14-4D3A-42C2-B5CC-447FCC027CB2}" destId="{09BC8425-E0DB-4D9A-8656-404CC8B27A68}" srcOrd="0" destOrd="0" presId="urn:microsoft.com/office/officeart/2018/2/layout/IconLabelDescriptionList"/>
    <dgm:cxn modelId="{6659B7AA-8466-4E7D-A3AD-667726D06166}" type="presParOf" srcId="{03AB0C14-4D3A-42C2-B5CC-447FCC027CB2}" destId="{3D7DD225-C961-440D-AAA5-48A18129A62B}" srcOrd="1" destOrd="0" presId="urn:microsoft.com/office/officeart/2018/2/layout/IconLabelDescriptionList"/>
    <dgm:cxn modelId="{6C31CD85-84B5-4E42-AEAF-EC82C6871D68}" type="presParOf" srcId="{03AB0C14-4D3A-42C2-B5CC-447FCC027CB2}" destId="{023DCDB9-7C7A-40E0-A918-D08E0B76A3A2}" srcOrd="2" destOrd="0" presId="urn:microsoft.com/office/officeart/2018/2/layout/IconLabelDescriptionList"/>
    <dgm:cxn modelId="{1CBE0912-F09C-45C5-9406-0F30C232F619}" type="presParOf" srcId="{03AB0C14-4D3A-42C2-B5CC-447FCC027CB2}" destId="{84B8F322-E211-4035-9942-F5D6D07CC0EB}" srcOrd="3" destOrd="0" presId="urn:microsoft.com/office/officeart/2018/2/layout/IconLabelDescriptionList"/>
    <dgm:cxn modelId="{66EF260B-37F5-4353-85D2-9EC3588BC7D7}" type="presParOf" srcId="{03AB0C14-4D3A-42C2-B5CC-447FCC027CB2}" destId="{B95075DF-2E76-4CB6-AFA1-D6FF9372F10E}" srcOrd="4" destOrd="0" presId="urn:microsoft.com/office/officeart/2018/2/layout/IconLabelDescriptionList"/>
    <dgm:cxn modelId="{ED602FEF-F96C-4125-97E6-9374FD7C47B6}" type="presParOf" srcId="{B6BB349F-DAEB-41BA-B39D-1841E6041E6F}" destId="{8AA9C3BD-8B80-43CE-B255-3C9C2A218148}" srcOrd="3" destOrd="0" presId="urn:microsoft.com/office/officeart/2018/2/layout/IconLabelDescriptionList"/>
    <dgm:cxn modelId="{528F7DC3-610A-4D42-90D2-F52B257DB39D}" type="presParOf" srcId="{B6BB349F-DAEB-41BA-B39D-1841E6041E6F}" destId="{C1469A32-D6AF-4B23-BB60-CEB355DCA579}" srcOrd="4" destOrd="0" presId="urn:microsoft.com/office/officeart/2018/2/layout/IconLabelDescriptionList"/>
    <dgm:cxn modelId="{0FFAC513-75B6-4AFC-A9F1-18AD5F8AAA56}" type="presParOf" srcId="{C1469A32-D6AF-4B23-BB60-CEB355DCA579}" destId="{9AB57270-A24F-4DF6-800A-2FC454FE3B95}" srcOrd="0" destOrd="0" presId="urn:microsoft.com/office/officeart/2018/2/layout/IconLabelDescriptionList"/>
    <dgm:cxn modelId="{1DD0F7E9-33EB-4D48-9E8F-531A8C52BF5C}" type="presParOf" srcId="{C1469A32-D6AF-4B23-BB60-CEB355DCA579}" destId="{7FCBB94B-55A2-4940-94B0-4D1B7E39076F}" srcOrd="1" destOrd="0" presId="urn:microsoft.com/office/officeart/2018/2/layout/IconLabelDescriptionList"/>
    <dgm:cxn modelId="{5B2D4F65-7B78-4ED4-B5B8-F72074996BFA}" type="presParOf" srcId="{C1469A32-D6AF-4B23-BB60-CEB355DCA579}" destId="{F2812051-3202-49D0-824C-876EA2D96E50}" srcOrd="2" destOrd="0" presId="urn:microsoft.com/office/officeart/2018/2/layout/IconLabelDescriptionList"/>
    <dgm:cxn modelId="{64CEE4C2-4A2A-4B5B-BA34-3F984FD12297}" type="presParOf" srcId="{C1469A32-D6AF-4B23-BB60-CEB355DCA579}" destId="{EE5A9645-6804-40E6-9FCA-34D79A78A0B8}" srcOrd="3" destOrd="0" presId="urn:microsoft.com/office/officeart/2018/2/layout/IconLabelDescriptionList"/>
    <dgm:cxn modelId="{EA67F1F0-E4A7-4044-9591-9FAAC59F5576}" type="presParOf" srcId="{C1469A32-D6AF-4B23-BB60-CEB355DCA579}" destId="{C2584B7F-7DCE-4F64-9587-3F0BA1E6805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2F513E-7849-4432-8268-8372166D871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B564B279-8C4B-479F-BFE7-09B1958A9142}" type="pres">
      <dgm:prSet presAssocID="{022F513E-7849-4432-8268-8372166D8712}" presName="diagram" presStyleCnt="0">
        <dgm:presLayoutVars>
          <dgm:dir/>
          <dgm:resizeHandles val="exact"/>
        </dgm:presLayoutVars>
      </dgm:prSet>
      <dgm:spPr/>
    </dgm:pt>
    <dgm:pt modelId="{4FB66714-B59A-4612-8C68-58AB2943C30C}" type="pres">
      <dgm:prSet presAssocID="{A2769497-E9A1-4FDD-9FC3-694FBE1AB94D}" presName="node" presStyleLbl="node1" presStyleIdx="0" presStyleCnt="5">
        <dgm:presLayoutVars>
          <dgm:bulletEnabled val="1"/>
        </dgm:presLayoutVars>
      </dgm:prSet>
      <dgm:spPr/>
    </dgm:pt>
    <dgm:pt modelId="{CF518CBB-4734-434A-9E96-3AD1A837BF77}" type="pres">
      <dgm:prSet presAssocID="{9F5181E2-B82A-4CAC-A026-F62EDBCD3E1B}" presName="sibTrans" presStyleCnt="0"/>
      <dgm:spPr/>
    </dgm:pt>
    <dgm:pt modelId="{259519BA-20C9-4DDC-9044-9B2A1E7D4124}" type="pres">
      <dgm:prSet presAssocID="{B5A83FE2-EECF-416E-A082-819DCBB4B88A}" presName="node" presStyleLbl="node1" presStyleIdx="1" presStyleCnt="5">
        <dgm:presLayoutVars>
          <dgm:bulletEnabled val="1"/>
        </dgm:presLayoutVars>
      </dgm:prSet>
      <dgm:spPr/>
    </dgm:pt>
    <dgm:pt modelId="{AD35214A-3BAC-405B-A0E5-D48048C4AC5F}" type="pres">
      <dgm:prSet presAssocID="{A32AE223-7039-417C-BFD9-03BF54AF2459}" presName="sibTrans" presStyleCnt="0"/>
      <dgm:spPr/>
    </dgm:pt>
    <dgm:pt modelId="{A130AD3A-9FFD-4BC5-AE7C-597D166AEE35}" type="pres">
      <dgm:prSet presAssocID="{39B488CF-77E8-4C45-A970-5F58C2EF1195}" presName="node" presStyleLbl="node1" presStyleIdx="2" presStyleCnt="5">
        <dgm:presLayoutVars>
          <dgm:bulletEnabled val="1"/>
        </dgm:presLayoutVars>
      </dgm:prSet>
      <dgm:spPr/>
    </dgm:pt>
    <dgm:pt modelId="{0EBB7353-E091-44E0-9A51-8B91004925CE}" type="pres">
      <dgm:prSet presAssocID="{5917D965-7EEA-4D17-A8D8-973DFE16CA5B}" presName="sibTrans" presStyleCnt="0"/>
      <dgm:spPr/>
    </dgm:pt>
    <dgm:pt modelId="{848084D1-E2E1-45D0-8A88-D72B326808A0}" type="pres">
      <dgm:prSet presAssocID="{BF17B628-FDE7-47A4-BE91-4047115A035A}" presName="node" presStyleLbl="node1" presStyleIdx="3" presStyleCnt="5">
        <dgm:presLayoutVars>
          <dgm:bulletEnabled val="1"/>
        </dgm:presLayoutVars>
      </dgm:prSet>
      <dgm:spPr/>
    </dgm:pt>
    <dgm:pt modelId="{E80E1B6B-8A57-4CA5-980D-AE8BC08CE168}" type="pres">
      <dgm:prSet presAssocID="{39B79F18-FA06-444A-8DEB-6528DCAEE04A}" presName="sibTrans" presStyleCnt="0"/>
      <dgm:spPr/>
    </dgm:pt>
    <dgm:pt modelId="{18E2465C-6B19-43D7-B78F-2DCE00EA3F03}" type="pres">
      <dgm:prSet presAssocID="{306F010C-BD1E-44BE-B7A3-0AE96C292E51}" presName="node" presStyleLbl="node1" presStyleIdx="4" presStyleCnt="5">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7C63B416-F513-4444-A742-6008726271FB}" type="presOf" srcId="{B5A83FE2-EECF-416E-A082-819DCBB4B88A}" destId="{259519BA-20C9-4DDC-9044-9B2A1E7D4124}" srcOrd="0" destOrd="0" presId="urn:microsoft.com/office/officeart/2005/8/layout/default"/>
    <dgm:cxn modelId="{98C11221-A56A-4807-AAE2-5E87593241E9}" type="presOf" srcId="{BF17B628-FDE7-47A4-BE91-4047115A035A}" destId="{848084D1-E2E1-45D0-8A88-D72B326808A0}" srcOrd="0" destOrd="0" presId="urn:microsoft.com/office/officeart/2005/8/layout/default"/>
    <dgm:cxn modelId="{B3746A32-1A11-45F4-937C-81F1AE5F4E89}" srcId="{306F010C-BD1E-44BE-B7A3-0AE96C292E51}" destId="{B343B50E-1D28-4F51-AF30-F037A2B1BFD1}" srcOrd="0" destOrd="0" parTransId="{2883776E-F066-424B-A80F-3EADC5ADC623}" sibTransId="{8E208115-3681-46A2-929D-2E6231FDC976}"/>
    <dgm:cxn modelId="{D3817C3F-3820-4A30-82DF-7F9C18ECE66B}" type="presOf" srcId="{022F513E-7849-4432-8268-8372166D8712}" destId="{B564B279-8C4B-479F-BFE7-09B1958A9142}" srcOrd="0" destOrd="0" presId="urn:microsoft.com/office/officeart/2005/8/layout/default"/>
    <dgm:cxn modelId="{F74E0740-EEC9-44D3-A7DF-54B70E05CB69}" type="presOf" srcId="{A2769497-E9A1-4FDD-9FC3-694FBE1AB94D}" destId="{4FB66714-B59A-4612-8C68-58AB2943C30C}" srcOrd="0" destOrd="0" presId="urn:microsoft.com/office/officeart/2005/8/layout/default"/>
    <dgm:cxn modelId="{B5E67577-877C-4157-9671-EE7FBF6C7A04}" srcId="{022F513E-7849-4432-8268-8372166D8712}" destId="{306F010C-BD1E-44BE-B7A3-0AE96C292E51}" srcOrd="4" destOrd="0" parTransId="{45004EFD-4112-46DD-B4F3-6E8A4CD6FA2F}" sibTransId="{1F43309B-33DA-4580-B975-2634352262EF}"/>
    <dgm:cxn modelId="{29ED917B-D7BA-4992-8730-434857411947}" type="presOf" srcId="{306F010C-BD1E-44BE-B7A3-0AE96C292E51}" destId="{18E2465C-6B19-43D7-B78F-2DCE00EA3F03}" srcOrd="0" destOrd="0" presId="urn:microsoft.com/office/officeart/2005/8/layout/default"/>
    <dgm:cxn modelId="{2CFF8EBB-68D3-45BE-A7EC-0FF96893E65D}" type="presOf" srcId="{B343B50E-1D28-4F51-AF30-F037A2B1BFD1}" destId="{18E2465C-6B19-43D7-B78F-2DCE00EA3F03}" srcOrd="0" destOrd="1" presId="urn:microsoft.com/office/officeart/2005/8/layout/default"/>
    <dgm:cxn modelId="{694A3DC6-A269-4A86-95E8-D1B7DE0341BD}" type="presOf" srcId="{39B488CF-77E8-4C45-A970-5F58C2EF1195}" destId="{A130AD3A-9FFD-4BC5-AE7C-597D166AEE35}" srcOrd="0" destOrd="0" presId="urn:microsoft.com/office/officeart/2005/8/layout/default"/>
    <dgm:cxn modelId="{AEE678C9-7BE6-4EFA-A600-0ED745B0429D}" srcId="{022F513E-7849-4432-8268-8372166D8712}" destId="{A2769497-E9A1-4FDD-9FC3-694FBE1AB94D}" srcOrd="0" destOrd="0" parTransId="{2C1B33C0-905A-4E9B-B731-541A14ACE090}" sibTransId="{9F5181E2-B82A-4CAC-A026-F62EDBCD3E1B}"/>
    <dgm:cxn modelId="{FE017DF5-DFA0-444A-9A21-BF5426597AF5}" srcId="{022F513E-7849-4432-8268-8372166D8712}" destId="{B5A83FE2-EECF-416E-A082-819DCBB4B88A}" srcOrd="1" destOrd="0" parTransId="{9E677F88-3D6A-43A4-8607-B20741802A29}" sibTransId="{A32AE223-7039-417C-BFD9-03BF54AF2459}"/>
    <dgm:cxn modelId="{783BAA78-C5D2-42E1-8A06-825B31202582}" type="presParOf" srcId="{B564B279-8C4B-479F-BFE7-09B1958A9142}" destId="{4FB66714-B59A-4612-8C68-58AB2943C30C}" srcOrd="0" destOrd="0" presId="urn:microsoft.com/office/officeart/2005/8/layout/default"/>
    <dgm:cxn modelId="{AD8D1455-CFD7-47BA-B22A-9CA6615BA7D0}" type="presParOf" srcId="{B564B279-8C4B-479F-BFE7-09B1958A9142}" destId="{CF518CBB-4734-434A-9E96-3AD1A837BF77}" srcOrd="1" destOrd="0" presId="urn:microsoft.com/office/officeart/2005/8/layout/default"/>
    <dgm:cxn modelId="{FF1A11E1-C366-4F73-8C3F-4A063C4DE30C}" type="presParOf" srcId="{B564B279-8C4B-479F-BFE7-09B1958A9142}" destId="{259519BA-20C9-4DDC-9044-9B2A1E7D4124}" srcOrd="2" destOrd="0" presId="urn:microsoft.com/office/officeart/2005/8/layout/default"/>
    <dgm:cxn modelId="{551ECD8B-3BBF-40D2-BFBA-602848252B2F}" type="presParOf" srcId="{B564B279-8C4B-479F-BFE7-09B1958A9142}" destId="{AD35214A-3BAC-405B-A0E5-D48048C4AC5F}" srcOrd="3" destOrd="0" presId="urn:microsoft.com/office/officeart/2005/8/layout/default"/>
    <dgm:cxn modelId="{D9347F16-DF92-409D-9B11-634A97FD4678}" type="presParOf" srcId="{B564B279-8C4B-479F-BFE7-09B1958A9142}" destId="{A130AD3A-9FFD-4BC5-AE7C-597D166AEE35}" srcOrd="4" destOrd="0" presId="urn:microsoft.com/office/officeart/2005/8/layout/default"/>
    <dgm:cxn modelId="{4A911671-1D59-4FAB-8191-F2ABBD1D631C}" type="presParOf" srcId="{B564B279-8C4B-479F-BFE7-09B1958A9142}" destId="{0EBB7353-E091-44E0-9A51-8B91004925CE}" srcOrd="5" destOrd="0" presId="urn:microsoft.com/office/officeart/2005/8/layout/default"/>
    <dgm:cxn modelId="{9FCAAC49-EE7F-4985-9995-F49513E688C5}" type="presParOf" srcId="{B564B279-8C4B-479F-BFE7-09B1958A9142}" destId="{848084D1-E2E1-45D0-8A88-D72B326808A0}" srcOrd="6" destOrd="0" presId="urn:microsoft.com/office/officeart/2005/8/layout/default"/>
    <dgm:cxn modelId="{29A3CB78-1F84-4768-9937-1857AF701AE3}" type="presParOf" srcId="{B564B279-8C4B-479F-BFE7-09B1958A9142}" destId="{E80E1B6B-8A57-4CA5-980D-AE8BC08CE168}" srcOrd="7" destOrd="0" presId="urn:microsoft.com/office/officeart/2005/8/layout/default"/>
    <dgm:cxn modelId="{47649D57-E30E-4D4C-9B85-DCEFD5F66466}" type="presParOf" srcId="{B564B279-8C4B-479F-BFE7-09B1958A9142}" destId="{18E2465C-6B19-43D7-B78F-2DCE00EA3F0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D2C09-85E3-4401-A890-B31B02438785}">
      <dsp:nvSpPr>
        <dsp:cNvPr id="0" name=""/>
        <dsp:cNvSpPr/>
      </dsp:nvSpPr>
      <dsp:spPr>
        <a:xfrm>
          <a:off x="5599" y="605203"/>
          <a:ext cx="1070937" cy="107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421C4-AB16-4861-8408-DE6B59D9CF26}">
      <dsp:nvSpPr>
        <dsp:cNvPr id="0" name=""/>
        <dsp:cNvSpPr/>
      </dsp:nvSpPr>
      <dsp:spPr>
        <a:xfrm>
          <a:off x="559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What is compiling?</a:t>
          </a:r>
        </a:p>
      </dsp:txBody>
      <dsp:txXfrm>
        <a:off x="5599" y="1757726"/>
        <a:ext cx="3059821" cy="559373"/>
      </dsp:txXfrm>
    </dsp:sp>
    <dsp:sp modelId="{2DAB3544-39D8-47A4-A500-56BE083910C6}">
      <dsp:nvSpPr>
        <dsp:cNvPr id="0" name=""/>
        <dsp:cNvSpPr/>
      </dsp:nvSpPr>
      <dsp:spPr>
        <a:xfrm>
          <a:off x="559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sp>
    <dsp:sp modelId="{09BC8425-E0DB-4D9A-8656-404CC8B27A68}">
      <dsp:nvSpPr>
        <dsp:cNvPr id="0" name=""/>
        <dsp:cNvSpPr/>
      </dsp:nvSpPr>
      <dsp:spPr>
        <a:xfrm>
          <a:off x="3600889" y="605203"/>
          <a:ext cx="1070937" cy="107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DCDB9-7C7A-40E0-A918-D08E0B76A3A2}">
      <dsp:nvSpPr>
        <dsp:cNvPr id="0" name=""/>
        <dsp:cNvSpPr/>
      </dsp:nvSpPr>
      <dsp:spPr>
        <a:xfrm>
          <a:off x="360088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set of instructions that has been compiled becomes an executable ‘binary’</a:t>
          </a:r>
        </a:p>
      </dsp:txBody>
      <dsp:txXfrm>
        <a:off x="3600889" y="1757726"/>
        <a:ext cx="3059821" cy="559373"/>
      </dsp:txXfrm>
    </dsp:sp>
    <dsp:sp modelId="{B95075DF-2E76-4CB6-AFA1-D6FF9372F10E}">
      <dsp:nvSpPr>
        <dsp:cNvPr id="0" name=""/>
        <dsp:cNvSpPr/>
      </dsp:nvSpPr>
      <dsp:spPr>
        <a:xfrm>
          <a:off x="360088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We may just call this an ‘executable’</a:t>
          </a:r>
        </a:p>
      </dsp:txBody>
      <dsp:txXfrm>
        <a:off x="3600889" y="2355047"/>
        <a:ext cx="3059821" cy="147496"/>
      </dsp:txXfrm>
    </dsp:sp>
    <dsp:sp modelId="{9AB57270-A24F-4DF6-800A-2FC454FE3B95}">
      <dsp:nvSpPr>
        <dsp:cNvPr id="0" name=""/>
        <dsp:cNvSpPr/>
      </dsp:nvSpPr>
      <dsp:spPr>
        <a:xfrm>
          <a:off x="7196179" y="605203"/>
          <a:ext cx="1070937" cy="107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12051-3202-49D0-824C-876EA2D96E50}">
      <dsp:nvSpPr>
        <dsp:cNvPr id="0" name=""/>
        <dsp:cNvSpPr/>
      </dsp:nvSpPr>
      <dsp:spPr>
        <a:xfrm>
          <a:off x="719617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Scripts do not compile!</a:t>
          </a:r>
        </a:p>
      </dsp:txBody>
      <dsp:txXfrm>
        <a:off x="7196179" y="1757726"/>
        <a:ext cx="3059821" cy="559373"/>
      </dsp:txXfrm>
    </dsp:sp>
    <dsp:sp modelId="{C2584B7F-7DCE-4F64-9587-3F0BA1E6805D}">
      <dsp:nvSpPr>
        <dsp:cNvPr id="0" name=""/>
        <dsp:cNvSpPr/>
      </dsp:nvSpPr>
      <dsp:spPr>
        <a:xfrm>
          <a:off x="719617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66714-B59A-4612-8C68-58AB2943C30C}">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our customers contact us?</a:t>
          </a:r>
        </a:p>
      </dsp:txBody>
      <dsp:txXfrm>
        <a:off x="1306750" y="353"/>
        <a:ext cx="2390030" cy="1434018"/>
      </dsp:txXfrm>
    </dsp:sp>
    <dsp:sp modelId="{259519BA-20C9-4DDC-9044-9B2A1E7D4124}">
      <dsp:nvSpPr>
        <dsp:cNvPr id="0" name=""/>
        <dsp:cNvSpPr/>
      </dsp:nvSpPr>
      <dsp:spPr>
        <a:xfrm>
          <a:off x="3935784" y="353"/>
          <a:ext cx="2390030" cy="1434018"/>
        </a:xfrm>
        <a:prstGeom prst="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we contact them?</a:t>
          </a:r>
        </a:p>
      </dsp:txBody>
      <dsp:txXfrm>
        <a:off x="3935784" y="353"/>
        <a:ext cx="2390030" cy="1434018"/>
      </dsp:txXfrm>
    </dsp:sp>
    <dsp:sp modelId="{A130AD3A-9FFD-4BC5-AE7C-597D166AEE35}">
      <dsp:nvSpPr>
        <dsp:cNvPr id="0" name=""/>
        <dsp:cNvSpPr/>
      </dsp:nvSpPr>
      <dsp:spPr>
        <a:xfrm>
          <a:off x="6564818" y="353"/>
          <a:ext cx="2390030" cy="1434018"/>
        </a:xfrm>
        <a:prstGeom prst="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Do we have field support?</a:t>
          </a:r>
        </a:p>
      </dsp:txBody>
      <dsp:txXfrm>
        <a:off x="6564818" y="353"/>
        <a:ext cx="2390030" cy="1434018"/>
      </dsp:txXfrm>
    </dsp:sp>
    <dsp:sp modelId="{848084D1-E2E1-45D0-8A88-D72B326808A0}">
      <dsp:nvSpPr>
        <dsp:cNvPr id="0" name=""/>
        <dsp:cNvSpPr/>
      </dsp:nvSpPr>
      <dsp:spPr>
        <a:xfrm>
          <a:off x="2621267" y="1673375"/>
          <a:ext cx="2390030" cy="1434018"/>
        </a:xfrm>
        <a:prstGeom prst="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What is our process for addressing customer concerns/complains?</a:t>
          </a:r>
        </a:p>
      </dsp:txBody>
      <dsp:txXfrm>
        <a:off x="2621267" y="1673375"/>
        <a:ext cx="2390030" cy="1434018"/>
      </dsp:txXfrm>
    </dsp:sp>
    <dsp:sp modelId="{18E2465C-6B19-43D7-B78F-2DCE00EA3F03}">
      <dsp:nvSpPr>
        <dsp:cNvPr id="0" name=""/>
        <dsp:cNvSpPr/>
      </dsp:nvSpPr>
      <dsp:spPr>
        <a:xfrm>
          <a:off x="5250301" y="1673375"/>
          <a:ext cx="2390030" cy="1434018"/>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our process for addressing customer feature requests?</a:t>
          </a:r>
        </a:p>
        <a:p>
          <a:pPr marL="114300" lvl="1" indent="-114300" algn="l" defTabSz="622300">
            <a:lnSpc>
              <a:spcPct val="90000"/>
            </a:lnSpc>
            <a:spcBef>
              <a:spcPct val="0"/>
            </a:spcBef>
            <a:spcAft>
              <a:spcPct val="15000"/>
            </a:spcAft>
            <a:buChar char="•"/>
          </a:pPr>
          <a:r>
            <a:rPr lang="en-US" sz="1400" kern="1200"/>
            <a:t>Ticketing system?</a:t>
          </a:r>
        </a:p>
      </dsp:txBody>
      <dsp:txXfrm>
        <a:off x="5250301" y="1673375"/>
        <a:ext cx="2390030" cy="14340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at a high level about what a program is, but we kind of talked about it as if everyone knows exactly what a program is. So let’s ask an obvious question; what is a program really?</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39592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take a moment to quickly talk about a basic difference between how those instructions we talked about can be built. For most computers, there are two main types of instructions that a computer can consume. There are scripts, and there are “binaries”. What we just looked at in the last slide was a script. If you saw the program in the </a:t>
            </a:r>
            <a:r>
              <a:rPr lang="en-US" dirty="0" err="1"/>
              <a:t>github</a:t>
            </a:r>
            <a:r>
              <a:rPr lang="en-US" dirty="0"/>
              <a:t>, it had a ‘.</a:t>
            </a:r>
            <a:r>
              <a:rPr lang="en-US" dirty="0" err="1"/>
              <a:t>sh</a:t>
            </a:r>
            <a:r>
              <a:rPr lang="en-US" dirty="0"/>
              <a:t>’ extension which means that it’s meant to be run inside of a “shell”.</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113873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27642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nowadays has a smart phone (hardware) and these smart phones have an astounding amount of sensors and </a:t>
            </a:r>
            <a:r>
              <a:rPr lang="en-US" dirty="0" err="1"/>
              <a:t>wizzbang</a:t>
            </a:r>
            <a:r>
              <a:rPr lang="en-US" dirty="0"/>
              <a:t> features on them that apps can use. But as I’m sure we’ve all noticed, not every app is actually all that great. So what I want us all to do for a minute is think about the best app you’ve ever used. Let’s talk about some things that made this app so great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011793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modern software, it takes teams of people. It used to be the case that one rockstar developer could build and market an entire app all on their own. Applications today typically take a lot more people to make a successful application. </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355707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4/11/2023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4/11/2023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4/11/2023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4/11/2023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3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7C2F36E6-B02D-B333-8DD5-F1F8F5C576F7}"/>
              </a:ext>
            </a:extLst>
          </p:cNvPr>
          <p:cNvPicPr>
            <a:picLocks noGrp="1" noChangeAspect="1"/>
          </p:cNvPicPr>
          <p:nvPr>
            <p:ph idx="4294967295"/>
          </p:nvPr>
        </p:nvPicPr>
        <p:blipFill>
          <a:blip r:embed="rId3"/>
          <a:stretch>
            <a:fillRect/>
          </a:stretch>
        </p:blipFill>
        <p:spPr>
          <a:xfrm>
            <a:off x="3418114" y="147372"/>
            <a:ext cx="5355771" cy="6563255"/>
          </a:xfrm>
        </p:spPr>
      </p:pic>
    </p:spTree>
    <p:extLst>
      <p:ext uri="{BB962C8B-B14F-4D97-AF65-F5344CB8AC3E}">
        <p14:creationId xmlns:p14="http://schemas.microsoft.com/office/powerpoint/2010/main" val="252828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BBC7-968E-A9BB-1B09-DF1ECAAB9C3C}"/>
              </a:ext>
            </a:extLst>
          </p:cNvPr>
          <p:cNvSpPr>
            <a:spLocks noGrp="1"/>
          </p:cNvSpPr>
          <p:nvPr>
            <p:ph type="title"/>
          </p:nvPr>
        </p:nvSpPr>
        <p:spPr/>
        <p:txBody>
          <a:bodyPr/>
          <a:lstStyle/>
          <a:p>
            <a:r>
              <a:rPr lang="en-US" dirty="0"/>
              <a:t>Compiled vs interpreted simplified</a:t>
            </a:r>
          </a:p>
        </p:txBody>
      </p:sp>
      <p:pic>
        <p:nvPicPr>
          <p:cNvPr id="5" name="Content Placeholder 4" descr="Diagram&#10;&#10;Description automatically generated">
            <a:extLst>
              <a:ext uri="{FF2B5EF4-FFF2-40B4-BE49-F238E27FC236}">
                <a16:creationId xmlns:a16="http://schemas.microsoft.com/office/drawing/2014/main" id="{7B6B8DE3-C0C4-A116-9482-6F1804A2EAF9}"/>
              </a:ext>
            </a:extLst>
          </p:cNvPr>
          <p:cNvPicPr>
            <a:picLocks noGrp="1" noChangeAspect="1"/>
          </p:cNvPicPr>
          <p:nvPr>
            <p:ph idx="1"/>
          </p:nvPr>
        </p:nvPicPr>
        <p:blipFill>
          <a:blip r:embed="rId2"/>
          <a:stretch>
            <a:fillRect/>
          </a:stretch>
        </p:blipFill>
        <p:spPr>
          <a:xfrm>
            <a:off x="3056876" y="2346206"/>
            <a:ext cx="6078248" cy="4173127"/>
          </a:xfrm>
        </p:spPr>
      </p:pic>
    </p:spTree>
    <p:extLst>
      <p:ext uri="{BB962C8B-B14F-4D97-AF65-F5344CB8AC3E}">
        <p14:creationId xmlns:p14="http://schemas.microsoft.com/office/powerpoint/2010/main" val="2397267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FFE7D-BB4C-DD58-F0A3-8C215C058111}"/>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Let’s look at some code</a:t>
            </a:r>
          </a:p>
        </p:txBody>
      </p:sp>
      <p:sp>
        <p:nvSpPr>
          <p:cNvPr id="3" name="Content Placeholder 2">
            <a:extLst>
              <a:ext uri="{FF2B5EF4-FFF2-40B4-BE49-F238E27FC236}">
                <a16:creationId xmlns:a16="http://schemas.microsoft.com/office/drawing/2014/main" id="{33787228-E5C9-91CA-1895-37E8935ED842}"/>
              </a:ext>
            </a:extLst>
          </p:cNvPr>
          <p:cNvSpPr>
            <a:spLocks noGrp="1"/>
          </p:cNvSpPr>
          <p:nvPr>
            <p:ph idx="1"/>
          </p:nvPr>
        </p:nvSpPr>
        <p:spPr>
          <a:xfrm>
            <a:off x="1148615" y="4352544"/>
            <a:ext cx="5242560" cy="1239894"/>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https://github.com/hexa-decim8/girltalk/blob/master/girltalk.sh</a:t>
            </a:r>
          </a:p>
        </p:txBody>
      </p:sp>
      <p:sp>
        <p:nvSpPr>
          <p:cNvPr id="12" name="Rectangle 11">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arker">
            <a:extLst>
              <a:ext uri="{FF2B5EF4-FFF2-40B4-BE49-F238E27FC236}">
                <a16:creationId xmlns:a16="http://schemas.microsoft.com/office/drawing/2014/main" id="{001A66BF-BC55-AD0E-0121-B740503C6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681099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718" r="7280" b="-2"/>
          <a:stretch/>
        </p:blipFill>
        <p:spPr>
          <a:xfrm>
            <a:off x="6096000" y="10"/>
            <a:ext cx="6095999" cy="6857990"/>
          </a:xfrm>
          <a:prstGeom prst="rect">
            <a:avLst/>
          </a:prstGeom>
        </p:spPr>
      </p:pic>
    </p:spTree>
    <p:extLst>
      <p:ext uri="{BB962C8B-B14F-4D97-AF65-F5344CB8AC3E}">
        <p14:creationId xmlns:p14="http://schemas.microsoft.com/office/powerpoint/2010/main" val="136854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56D6-6283-A0B1-A953-51135E0007EF}"/>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How a program works</a:t>
            </a:r>
          </a:p>
        </p:txBody>
      </p:sp>
      <p:sp>
        <p:nvSpPr>
          <p:cNvPr id="3" name="Text Placeholder 2">
            <a:extLst>
              <a:ext uri="{FF2B5EF4-FFF2-40B4-BE49-F238E27FC236}">
                <a16:creationId xmlns:a16="http://schemas.microsoft.com/office/drawing/2014/main" id="{5313C913-E0FD-E143-7706-B544515AF0CC}"/>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95299091-5601-2241-E698-C495AA493D54}"/>
              </a:ext>
            </a:extLst>
          </p:cNvPr>
          <p:cNvPicPr>
            <a:picLocks noChangeAspect="1"/>
          </p:cNvPicPr>
          <p:nvPr/>
        </p:nvPicPr>
        <p:blipFill rotWithShape="1">
          <a:blip r:embed="rId2"/>
          <a:srcRect l="3986" r="7125"/>
          <a:stretch/>
        </p:blipFill>
        <p:spPr>
          <a:xfrm>
            <a:off x="6096000" y="10"/>
            <a:ext cx="6095999" cy="6857990"/>
          </a:xfrm>
          <a:prstGeom prst="rect">
            <a:avLst/>
          </a:prstGeom>
        </p:spPr>
      </p:pic>
    </p:spTree>
    <p:extLst>
      <p:ext uri="{BB962C8B-B14F-4D97-AF65-F5344CB8AC3E}">
        <p14:creationId xmlns:p14="http://schemas.microsoft.com/office/powerpoint/2010/main" val="357135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7ADF5970-B0BA-8B36-6B4C-F9AD2D7F1394}"/>
              </a:ext>
            </a:extLst>
          </p:cNvPr>
          <p:cNvPicPr>
            <a:picLocks noChangeAspect="1"/>
          </p:cNvPicPr>
          <p:nvPr/>
        </p:nvPicPr>
        <p:blipFill>
          <a:blip r:embed="rId2"/>
          <a:stretch>
            <a:fillRect/>
          </a:stretch>
        </p:blipFill>
        <p:spPr>
          <a:xfrm>
            <a:off x="3583625" y="1271016"/>
            <a:ext cx="5480594" cy="4315968"/>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CCF6587-ED02-7EC9-A2E4-B84BB70C3F2D}"/>
              </a:ext>
            </a:extLst>
          </p:cNvPr>
          <p:cNvSpPr>
            <a:spLocks noGrp="1"/>
          </p:cNvSpPr>
          <p:nvPr>
            <p:ph type="title"/>
          </p:nvPr>
        </p:nvSpPr>
        <p:spPr>
          <a:xfrm>
            <a:off x="714676" y="789110"/>
            <a:ext cx="1993392" cy="1828800"/>
          </a:xfrm>
          <a:prstGeom prst="ellipse">
            <a:avLst/>
          </a:prstGeom>
          <a:noFill/>
          <a:ln>
            <a:solidFill>
              <a:srgbClr val="FFFFFF"/>
            </a:solidFill>
          </a:ln>
        </p:spPr>
        <p:txBody>
          <a:bodyPr>
            <a:normAutofit fontScale="90000"/>
          </a:bodyPr>
          <a:lstStyle/>
          <a:p>
            <a:r>
              <a:rPr lang="en-US" sz="2000" dirty="0">
                <a:solidFill>
                  <a:srgbClr val="FFFFFF"/>
                </a:solidFill>
              </a:rPr>
              <a:t>How Firefox works</a:t>
            </a:r>
          </a:p>
        </p:txBody>
      </p:sp>
    </p:spTree>
    <p:extLst>
      <p:ext uri="{BB962C8B-B14F-4D97-AF65-F5344CB8AC3E}">
        <p14:creationId xmlns:p14="http://schemas.microsoft.com/office/powerpoint/2010/main" val="135769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D42A6-33AE-5F54-93C2-1C9740329CD7}"/>
              </a:ext>
            </a:extLst>
          </p:cNvPr>
          <p:cNvSpPr>
            <a:spLocks noGrp="1"/>
          </p:cNvSpPr>
          <p:nvPr>
            <p:ph type="title"/>
          </p:nvPr>
        </p:nvSpPr>
        <p:spPr>
          <a:xfrm>
            <a:off x="2231136" y="964692"/>
            <a:ext cx="7729728" cy="1188720"/>
          </a:xfrm>
        </p:spPr>
        <p:txBody>
          <a:bodyPr>
            <a:normAutofit/>
          </a:bodyPr>
          <a:lstStyle/>
          <a:p>
            <a:r>
              <a:rPr lang="en-US"/>
              <a:t>Compiling</a:t>
            </a:r>
            <a:endParaRPr lang="en-US" dirty="0"/>
          </a:p>
        </p:txBody>
      </p:sp>
      <p:graphicFrame>
        <p:nvGraphicFramePr>
          <p:cNvPr id="8" name="Content Placeholder 3">
            <a:extLst>
              <a:ext uri="{FF2B5EF4-FFF2-40B4-BE49-F238E27FC236}">
                <a16:creationId xmlns:a16="http://schemas.microsoft.com/office/drawing/2014/main" id="{2BF9072E-0AAA-2207-237C-A708331A5820}"/>
              </a:ext>
            </a:extLst>
          </p:cNvPr>
          <p:cNvGraphicFramePr>
            <a:graphicFrameLocks noGrp="1"/>
          </p:cNvGraphicFramePr>
          <p:nvPr>
            <p:ph idx="1"/>
            <p:extLst>
              <p:ext uri="{D42A27DB-BD31-4B8C-83A1-F6EECF244321}">
                <p14:modId xmlns:p14="http://schemas.microsoft.com/office/powerpoint/2010/main" val="2039990996"/>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2304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6185B-FBA7-3F7C-0E91-F6CDC4DB3186}"/>
              </a:ext>
            </a:extLst>
          </p:cNvPr>
          <p:cNvSpPr>
            <a:spLocks noGrp="1"/>
          </p:cNvSpPr>
          <p:nvPr>
            <p:ph type="title"/>
          </p:nvPr>
        </p:nvSpPr>
        <p:spPr>
          <a:xfrm>
            <a:off x="5314132" y="2865774"/>
            <a:ext cx="6219401" cy="1126462"/>
          </a:xfrm>
        </p:spPr>
        <p:txBody>
          <a:bodyPr vert="horz" wrap="square" lIns="182880" tIns="182880" rIns="182880" bIns="182880" rtlCol="0" anchor="ctr">
            <a:normAutofit/>
          </a:bodyPr>
          <a:lstStyle/>
          <a:p>
            <a:r>
              <a:rPr lang="en-US" dirty="0"/>
              <a:t>Compile process</a:t>
            </a:r>
          </a:p>
        </p:txBody>
      </p:sp>
      <p:sp>
        <p:nvSpPr>
          <p:cNvPr id="10" name="Rectangle 9">
            <a:extLst>
              <a:ext uri="{FF2B5EF4-FFF2-40B4-BE49-F238E27FC236}">
                <a16:creationId xmlns:a16="http://schemas.microsoft.com/office/drawing/2014/main" id="{9A30BEE6-CF9E-4712-A953-4B67901FC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Diagram&#10;&#10;Description automatically generated">
            <a:extLst>
              <a:ext uri="{FF2B5EF4-FFF2-40B4-BE49-F238E27FC236}">
                <a16:creationId xmlns:a16="http://schemas.microsoft.com/office/drawing/2014/main" id="{47F4F58C-3868-B47D-6DF8-A9F3756CD33B}"/>
              </a:ext>
            </a:extLst>
          </p:cNvPr>
          <p:cNvPicPr>
            <a:picLocks noGrp="1" noChangeAspect="1"/>
          </p:cNvPicPr>
          <p:nvPr>
            <p:ph idx="1"/>
          </p:nvPr>
        </p:nvPicPr>
        <p:blipFill>
          <a:blip r:embed="rId2"/>
          <a:stretch>
            <a:fillRect/>
          </a:stretch>
        </p:blipFill>
        <p:spPr>
          <a:xfrm>
            <a:off x="1397275" y="640080"/>
            <a:ext cx="1879503" cy="5294376"/>
          </a:xfrm>
          <a:prstGeom prst="rect">
            <a:avLst/>
          </a:prstGeom>
        </p:spPr>
      </p:pic>
    </p:spTree>
    <p:extLst>
      <p:ext uri="{BB962C8B-B14F-4D97-AF65-F5344CB8AC3E}">
        <p14:creationId xmlns:p14="http://schemas.microsoft.com/office/powerpoint/2010/main" val="2072247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iagram&#10;&#10;Description automatically generated">
            <a:extLst>
              <a:ext uri="{FF2B5EF4-FFF2-40B4-BE49-F238E27FC236}">
                <a16:creationId xmlns:a16="http://schemas.microsoft.com/office/drawing/2014/main" id="{E7B7330E-B0FD-23B2-CDDB-5C7F5FEDA98A}"/>
              </a:ext>
            </a:extLst>
          </p:cNvPr>
          <p:cNvPicPr>
            <a:picLocks noGrp="1" noChangeAspect="1"/>
          </p:cNvPicPr>
          <p:nvPr>
            <p:ph idx="1"/>
          </p:nvPr>
        </p:nvPicPr>
        <p:blipFill>
          <a:blip r:embed="rId2"/>
          <a:stretch>
            <a:fillRect/>
          </a:stretch>
        </p:blipFill>
        <p:spPr>
          <a:xfrm>
            <a:off x="2366210" y="2271369"/>
            <a:ext cx="7915425" cy="2315262"/>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B86BA-F2F0-9A36-F3A8-32194771A64B}"/>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1000">
                <a:solidFill>
                  <a:srgbClr val="FFFFFF"/>
                </a:solidFill>
              </a:rPr>
              <a:t>Compiling C in practice</a:t>
            </a:r>
          </a:p>
        </p:txBody>
      </p:sp>
    </p:spTree>
    <p:extLst>
      <p:ext uri="{BB962C8B-B14F-4D97-AF65-F5344CB8AC3E}">
        <p14:creationId xmlns:p14="http://schemas.microsoft.com/office/powerpoint/2010/main" val="1665156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8944-5320-71D4-7F03-C35291E22FA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Imagine an outstanding app</a:t>
            </a:r>
          </a:p>
        </p:txBody>
      </p:sp>
      <p:sp>
        <p:nvSpPr>
          <p:cNvPr id="3" name="Text Placeholder 2">
            <a:extLst>
              <a:ext uri="{FF2B5EF4-FFF2-40B4-BE49-F238E27FC236}">
                <a16:creationId xmlns:a16="http://schemas.microsoft.com/office/drawing/2014/main" id="{994B2E91-3990-8879-01A5-AC95726E47FC}"/>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5" name="Picture 4" descr="Small white light bulbs with one large yellow light bulb drawn on a black surface">
            <a:extLst>
              <a:ext uri="{FF2B5EF4-FFF2-40B4-BE49-F238E27FC236}">
                <a16:creationId xmlns:a16="http://schemas.microsoft.com/office/drawing/2014/main" id="{DB3A7771-C90C-24B9-5CD8-CFB0A8B9355F}"/>
              </a:ext>
            </a:extLst>
          </p:cNvPr>
          <p:cNvPicPr>
            <a:picLocks noChangeAspect="1"/>
          </p:cNvPicPr>
          <p:nvPr/>
        </p:nvPicPr>
        <p:blipFill rotWithShape="1">
          <a:blip r:embed="rId3"/>
          <a:srcRect l="50271" r="4428" b="-1"/>
          <a:stretch/>
        </p:blipFill>
        <p:spPr>
          <a:xfrm>
            <a:off x="20" y="10"/>
            <a:ext cx="4654277" cy="6857990"/>
          </a:xfrm>
          <a:prstGeom prst="rect">
            <a:avLst/>
          </a:prstGeom>
        </p:spPr>
      </p:pic>
    </p:spTree>
    <p:extLst>
      <p:ext uri="{BB962C8B-B14F-4D97-AF65-F5344CB8AC3E}">
        <p14:creationId xmlns:p14="http://schemas.microsoft.com/office/powerpoint/2010/main" val="27410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a:t>How do we build a quality app?</a:t>
            </a:r>
            <a:endParaRPr lang="en-US" dirty="0"/>
          </a:p>
        </p:txBody>
      </p:sp>
      <p:sp>
        <p:nvSpPr>
          <p:cNvPr id="4" name="Text Placeholder 3">
            <a:extLst>
              <a:ext uri="{FF2B5EF4-FFF2-40B4-BE49-F238E27FC236}">
                <a16:creationId xmlns:a16="http://schemas.microsoft.com/office/drawing/2014/main" id="{4DACE283-2116-9B5E-A7DF-434E91B90ADB}"/>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l="42929" r="11769" b="-1"/>
          <a:stretch/>
        </p:blipFill>
        <p:spPr>
          <a:xfrm>
            <a:off x="20" y="10"/>
            <a:ext cx="4654277" cy="6857990"/>
          </a:xfrm>
          <a:prstGeom prst="rect">
            <a:avLst/>
          </a:prstGeom>
        </p:spPr>
      </p:pic>
    </p:spTree>
    <p:extLst>
      <p:ext uri="{BB962C8B-B14F-4D97-AF65-F5344CB8AC3E}">
        <p14:creationId xmlns:p14="http://schemas.microsoft.com/office/powerpoint/2010/main" val="3977924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Generating requirements</a:t>
            </a:r>
          </a:p>
        </p:txBody>
      </p:sp>
      <p:sp>
        <p:nvSpPr>
          <p:cNvPr id="3" name="Text Placeholder 2">
            <a:extLst>
              <a:ext uri="{FF2B5EF4-FFF2-40B4-BE49-F238E27FC236}">
                <a16:creationId xmlns:a16="http://schemas.microsoft.com/office/drawing/2014/main" id="{F064BAEB-3F92-D1AE-0D90-C420ED2542DE}"/>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7" r="20889"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1D7B3-C994-A89E-CF19-965631AF078F}"/>
              </a:ext>
            </a:extLst>
          </p:cNvPr>
          <p:cNvPicPr>
            <a:picLocks noChangeAspect="1"/>
          </p:cNvPicPr>
          <p:nvPr/>
        </p:nvPicPr>
        <p:blipFill rotWithShape="1">
          <a:blip r:embed="rId3">
            <a:alphaModFix amt="40000"/>
          </a:blip>
          <a:srcRect t="18741" b="25009"/>
          <a:stretch/>
        </p:blipFill>
        <p:spPr>
          <a:xfrm>
            <a:off x="20" y="10"/>
            <a:ext cx="12191980" cy="6857990"/>
          </a:xfrm>
          <a:prstGeom prst="rect">
            <a:avLst/>
          </a:prstGeom>
        </p:spPr>
      </p:pic>
      <p:sp>
        <p:nvSpPr>
          <p:cNvPr id="2" name="Title 1">
            <a:extLst>
              <a:ext uri="{FF2B5EF4-FFF2-40B4-BE49-F238E27FC236}">
                <a16:creationId xmlns:a16="http://schemas.microsoft.com/office/drawing/2014/main" id="{8DA37B91-6151-7618-677F-619A4C395CE6}"/>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Who makes software?</a:t>
            </a:r>
          </a:p>
        </p:txBody>
      </p:sp>
      <p:sp>
        <p:nvSpPr>
          <p:cNvPr id="3" name="Text Placeholder 2">
            <a:extLst>
              <a:ext uri="{FF2B5EF4-FFF2-40B4-BE49-F238E27FC236}">
                <a16:creationId xmlns:a16="http://schemas.microsoft.com/office/drawing/2014/main" id="{82E6FA26-DDE8-B023-2CEC-5647ECEE216E}"/>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p>
        </p:txBody>
      </p:sp>
    </p:spTree>
    <p:extLst>
      <p:ext uri="{BB962C8B-B14F-4D97-AF65-F5344CB8AC3E}">
        <p14:creationId xmlns:p14="http://schemas.microsoft.com/office/powerpoint/2010/main" val="88950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a:bodyPr>
          <a:lstStyle/>
          <a:p>
            <a:r>
              <a:rPr lang="en-US" dirty="0">
                <a:solidFill>
                  <a:srgbClr val="FFFFFF"/>
                </a:solidFill>
              </a:rPr>
              <a:t>Does the code work as expected?</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a:t>
            </a:r>
            <a:r>
              <a:rPr lang="en-US">
                <a:solidFill>
                  <a:srgbClr val="FFFFFF"/>
                </a:solidFill>
              </a:rPr>
              <a:t>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2231136" y="964692"/>
            <a:ext cx="7729728" cy="1188720"/>
          </a:xfrm>
        </p:spPr>
        <p:txBody>
          <a:bodyPr>
            <a:normAutofit/>
          </a:bodyPr>
          <a:lstStyle/>
          <a:p>
            <a:r>
              <a:rPr lang="en-US" dirty="0"/>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402371336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Review Day 2</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2700" dirty="0"/>
              <a:t>Modern software development concepts</a:t>
            </a:r>
          </a:p>
        </p:txBody>
      </p:sp>
      <p:sp>
        <p:nvSpPr>
          <p:cNvPr id="5" name="Text Placeholder 4">
            <a:extLst>
              <a:ext uri="{FF2B5EF4-FFF2-40B4-BE49-F238E27FC236}">
                <a16:creationId xmlns:a16="http://schemas.microsoft.com/office/drawing/2014/main" id="{210712C8-16DC-6AEE-99D7-5B49B1A60734}"/>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srcRect l="4718" r="30393" b="-1"/>
          <a:stretch/>
        </p:blipFill>
        <p:spPr>
          <a:xfrm>
            <a:off x="6096000" y="10"/>
            <a:ext cx="6095999" cy="6857990"/>
          </a:xfrm>
          <a:prstGeom prst="rect">
            <a:avLst/>
          </a:prstGeom>
        </p:spPr>
      </p:pic>
    </p:spTree>
    <p:extLst>
      <p:ext uri="{BB962C8B-B14F-4D97-AF65-F5344CB8AC3E}">
        <p14:creationId xmlns:p14="http://schemas.microsoft.com/office/powerpoint/2010/main" val="55930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9C2AC-F38E-1E06-B23E-8429343EB29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What is a program </a:t>
            </a:r>
            <a:r>
              <a:rPr lang="en-US" sz="3200" i="1"/>
              <a:t>really</a:t>
            </a:r>
            <a:r>
              <a:rPr lang="en-US" sz="3200"/>
              <a:t>?</a:t>
            </a:r>
          </a:p>
        </p:txBody>
      </p:sp>
      <p:sp>
        <p:nvSpPr>
          <p:cNvPr id="3" name="Text Placeholder 2">
            <a:extLst>
              <a:ext uri="{FF2B5EF4-FFF2-40B4-BE49-F238E27FC236}">
                <a16:creationId xmlns:a16="http://schemas.microsoft.com/office/drawing/2014/main" id="{D592358E-4B1A-DD8C-3021-2354DF72711C}"/>
              </a:ext>
            </a:extLst>
          </p:cNvPr>
          <p:cNvSpPr>
            <a:spLocks noGrp="1"/>
          </p:cNvSpPr>
          <p:nvPr>
            <p:ph type="body" idx="1"/>
          </p:nvPr>
        </p:nvSpPr>
        <p:spPr>
          <a:xfrm>
            <a:off x="2695194" y="5688535"/>
            <a:ext cx="6801612" cy="536125"/>
          </a:xfrm>
        </p:spPr>
        <p:txBody>
          <a:bodyPr vert="horz" lIns="91440" tIns="45720" rIns="91440" bIns="45720" rtlCol="0">
            <a:normAutofit/>
          </a:bodyPr>
          <a:lstStyle/>
          <a:p>
            <a:pPr algn="ctr"/>
            <a:endParaRPr lang="en-US" sz="1800" kern="1200">
              <a:solidFill>
                <a:srgbClr val="FFFFFF"/>
              </a:solidFill>
              <a:latin typeface="+mn-lt"/>
              <a:ea typeface="+mn-ea"/>
              <a:cs typeface="+mn-cs"/>
            </a:endParaRPr>
          </a:p>
        </p:txBody>
      </p:sp>
      <p:pic>
        <p:nvPicPr>
          <p:cNvPr id="7" name="Graphic 6" descr="Programmer">
            <a:extLst>
              <a:ext uri="{FF2B5EF4-FFF2-40B4-BE49-F238E27FC236}">
                <a16:creationId xmlns:a16="http://schemas.microsoft.com/office/drawing/2014/main" id="{5E0A37C2-289D-2063-295E-FF9C15321A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250022566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Water droplet on a petal">
            <a:extLst>
              <a:ext uri="{FF2B5EF4-FFF2-40B4-BE49-F238E27FC236}">
                <a16:creationId xmlns:a16="http://schemas.microsoft.com/office/drawing/2014/main" id="{85520C0B-3382-593B-CF17-945B62581126}"/>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2231136" y="2958103"/>
            <a:ext cx="7729728" cy="941796"/>
          </a:xfrm>
          <a:solidFill>
            <a:srgbClr val="FFFFFF">
              <a:alpha val="80000"/>
            </a:srgbClr>
          </a:solidFill>
        </p:spPr>
        <p:txBody>
          <a:bodyPr>
            <a:normAutofit/>
          </a:bodyPr>
          <a:lstStyle/>
          <a:p>
            <a:r>
              <a:rPr lang="en-US" dirty="0"/>
              <a:t>Program == code</a:t>
            </a:r>
          </a:p>
        </p:txBody>
      </p:sp>
    </p:spTree>
    <p:extLst>
      <p:ext uri="{BB962C8B-B14F-4D97-AF65-F5344CB8AC3E}">
        <p14:creationId xmlns:p14="http://schemas.microsoft.com/office/powerpoint/2010/main" val="312454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Formulae on a background">
            <a:extLst>
              <a:ext uri="{FF2B5EF4-FFF2-40B4-BE49-F238E27FC236}">
                <a16:creationId xmlns:a16="http://schemas.microsoft.com/office/drawing/2014/main" id="{CA9AF19A-5093-F69E-1C98-D3C2A6E82212}"/>
              </a:ext>
            </a:extLst>
          </p:cNvPr>
          <p:cNvPicPr>
            <a:picLocks noChangeAspect="1"/>
          </p:cNvPicPr>
          <p:nvPr/>
        </p:nvPicPr>
        <p:blipFill rotWithShape="1">
          <a:blip r:embed="rId2"/>
          <a:srcRect t="4819" b="20181"/>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1601724" y="2606040"/>
            <a:ext cx="8988552" cy="1645920"/>
          </a:xfrm>
          <a:solidFill>
            <a:srgbClr val="FFFFFF">
              <a:alpha val="80000"/>
            </a:srgbClr>
          </a:solidFill>
        </p:spPr>
        <p:txBody>
          <a:bodyPr>
            <a:normAutofit/>
          </a:bodyPr>
          <a:lstStyle/>
          <a:p>
            <a:r>
              <a:rPr lang="en-US" sz="3800"/>
              <a:t>Code == instructions</a:t>
            </a:r>
          </a:p>
        </p:txBody>
      </p:sp>
    </p:spTree>
    <p:extLst>
      <p:ext uri="{BB962C8B-B14F-4D97-AF65-F5344CB8AC3E}">
        <p14:creationId xmlns:p14="http://schemas.microsoft.com/office/powerpoint/2010/main" val="400106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D8DD-DB68-A28D-4570-B4DDCE3B348A}"/>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2000">
                <a:solidFill>
                  <a:srgbClr val="FFFFFF"/>
                </a:solidFill>
              </a:rPr>
              <a:t>Parts of a program</a:t>
            </a:r>
          </a:p>
        </p:txBody>
      </p:sp>
      <p:sp>
        <p:nvSpPr>
          <p:cNvPr id="9" name="Flowchart: Document 8">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525DBD2C-07A7-A04F-3E07-AC1150B4C4BA}"/>
              </a:ext>
            </a:extLst>
          </p:cNvPr>
          <p:cNvPicPr>
            <a:picLocks noChangeAspect="1"/>
          </p:cNvPicPr>
          <p:nvPr/>
        </p:nvPicPr>
        <p:blipFill>
          <a:blip r:embed="rId2"/>
          <a:stretch>
            <a:fillRect/>
          </a:stretch>
        </p:blipFill>
        <p:spPr>
          <a:xfrm>
            <a:off x="4361406" y="1371687"/>
            <a:ext cx="6695895" cy="3799920"/>
          </a:xfrm>
          <a:prstGeom prst="rect">
            <a:avLst/>
          </a:prstGeom>
        </p:spPr>
      </p:pic>
    </p:spTree>
    <p:extLst>
      <p:ext uri="{BB962C8B-B14F-4D97-AF65-F5344CB8AC3E}">
        <p14:creationId xmlns:p14="http://schemas.microsoft.com/office/powerpoint/2010/main" val="378251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BB8E0-CA50-4210-399F-364B281401F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04030D5-98D7-3B7D-1061-2FD23B136418}"/>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Scripts vs. binaries</a:t>
            </a:r>
          </a:p>
        </p:txBody>
      </p:sp>
      <p:sp>
        <p:nvSpPr>
          <p:cNvPr id="3" name="Text Placeholder 2">
            <a:extLst>
              <a:ext uri="{FF2B5EF4-FFF2-40B4-BE49-F238E27FC236}">
                <a16:creationId xmlns:a16="http://schemas.microsoft.com/office/drawing/2014/main" id="{859070D2-AC6F-54F3-9023-0532BBDB031A}"/>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87993873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388</TotalTime>
  <Words>1034</Words>
  <Application>Microsoft Office PowerPoint</Application>
  <PresentationFormat>Widescreen</PresentationFormat>
  <Paragraphs>100</Paragraphs>
  <Slides>39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Gill Sans MT</vt:lpstr>
      <vt:lpstr>Parcel</vt:lpstr>
      <vt:lpstr>Introduction to Software Business Product management</vt:lpstr>
      <vt:lpstr>Day 1 recap</vt:lpstr>
      <vt:lpstr>Question or clarifications?</vt:lpstr>
      <vt:lpstr>Modern software development concepts</vt:lpstr>
      <vt:lpstr>What is a program really?</vt:lpstr>
      <vt:lpstr>Program == code</vt:lpstr>
      <vt:lpstr>Code == instructions</vt:lpstr>
      <vt:lpstr>Parts of a program</vt:lpstr>
      <vt:lpstr>Scripts vs. binaries</vt:lpstr>
      <vt:lpstr>PowerPoint Presentation</vt:lpstr>
      <vt:lpstr>Compiled vs interpreted simplified</vt:lpstr>
      <vt:lpstr>Let’s look at some code</vt:lpstr>
      <vt:lpstr>10 minute break</vt:lpstr>
      <vt:lpstr>How a program works</vt:lpstr>
      <vt:lpstr>How Firefox works</vt:lpstr>
      <vt:lpstr>Compiling</vt:lpstr>
      <vt:lpstr>Compile process</vt:lpstr>
      <vt:lpstr>Compiling C in practice</vt:lpstr>
      <vt:lpstr>Imagine an outstanding app</vt:lpstr>
      <vt:lpstr>Why would we make an app?</vt:lpstr>
      <vt:lpstr>How do we build a quality app?</vt:lpstr>
      <vt:lpstr>What is the problem?</vt:lpstr>
      <vt:lpstr>syntheszing a solution</vt:lpstr>
      <vt:lpstr>Generating requirements</vt:lpstr>
      <vt:lpstr>Who makes software?</vt:lpstr>
      <vt:lpstr>Leaders &amp; managers</vt:lpstr>
      <vt:lpstr>Developers</vt:lpstr>
      <vt:lpstr>“Pseudo”code</vt:lpstr>
      <vt:lpstr>Process flowchart</vt:lpstr>
      <vt:lpstr>Separation of duties</vt:lpstr>
      <vt:lpstr>10 minute break</vt:lpstr>
      <vt:lpstr>Testing</vt:lpstr>
      <vt:lpstr>Code distribution</vt:lpstr>
      <vt:lpstr>Problem discovery</vt:lpstr>
      <vt:lpstr>Who are our users?</vt:lpstr>
      <vt:lpstr>Supporting those customers</vt:lpstr>
      <vt:lpstr>Questions?</vt:lpstr>
      <vt:lpstr>Review Day 2</vt:lpstr>
      <vt:lpstr>Preview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2023-04-11T15:15:30Z</dcterms:modified>
</cp:coreProperties>
</file>